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3555-3EDA-2D7D-9F2B-7BD0615E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603ED-1462-99F5-618F-905BAEC6E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F30A-961A-43C4-8DB6-C6F76F8D70A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9D8FC-FB9C-C492-E14B-19089894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0C35F-E5AB-E522-022B-9EB47C9D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6EFB-A0E0-4AEB-9022-745FD146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EF97D-103C-F1FE-DDB5-ECA1E4C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CBB00-B476-F11D-251C-A85C51773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7F06-CAA1-5730-F366-4BA0861FA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7F30A-961A-43C4-8DB6-C6F76F8D70A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8ADB-2086-B995-B7E0-56CF8EDEB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3CC4-E28D-AB0F-B578-F5E56EB2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6EFB-A0E0-4AEB-9022-745FD146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B2D7FF-835A-1CCA-DB2B-1DA96183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T-20 World Cup 2022</a:t>
            </a:r>
            <a:br>
              <a:rPr lang="en-US">
                <a:solidFill>
                  <a:schemeClr val="bg1"/>
                </a:solidFill>
              </a:rPr>
            </a:br>
            <a:r>
              <a:rPr lang="en-US" sz="4000">
                <a:solidFill>
                  <a:schemeClr val="accent4"/>
                </a:solidFill>
              </a:rPr>
              <a:t>Data Analysis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24C72-0509-D91C-8A27-43340C48C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7A3927-6275-C525-BE8C-5A274942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A69AE-752A-417E-44FB-7BE6563DF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E884E2-717B-8AA4-71A8-7F5BE396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9F858-02B3-4839-6987-626424B0B0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2DE16C-B657-12A4-1CCA-CC488B20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D0AD0-B3A7-EC55-1EC6-7F9BDD2B2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E6F804-DC3D-1B6A-5F8B-0E8C4331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68E1F-8ABB-9413-0B90-A62E0E4A1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37285F-5F4E-35F9-CE1C-150B9CC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6BB2A-BDB5-ED2C-213D-364D359B2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44ECF0-5689-EBDB-4E22-ADBA1120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6D53-EBB5-D2F6-959C-A24FBBC3C0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FE8F7E-F7E1-D767-DE93-DE5D39B6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82E1D-5316-964D-62D8-B623FD327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8C571C-8B11-B88F-45DE-C15EDDDD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D4C20-CD30-3406-0855-43E0D168E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8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445C94-50FE-4E69-4556-42C20970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14D4D-9F34-CC1D-6168-235C270D3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0C41BD-AC7E-C495-74AD-D8E5CB08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B4337-B304-7C73-4038-DC805C49B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EA76A2-C2FB-F454-F00F-0AE1D05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9A8D5-58E1-FD07-7CD3-480D458B5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4DECD9-41A3-1F8D-5252-9C05464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B7C17-287A-9DAB-9BA6-3804CE144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8F2A89-3E5E-BA47-A0D9-888249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89E61-99BF-D0E4-9E08-662DE3066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7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A01121-6EB6-2A74-CBCB-51622BAE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D12F8-29D3-2AE6-816D-237F101D1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99F230-172D-6F03-5BFE-8DA759B4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57158-2691-F755-F8DA-64784E542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0A708C-0A19-2C1D-DE19-057A16B0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B073-CFF9-B039-00FC-E0E1149AB1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5F01A2-C48D-7C59-450D-0CB5E102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BBE89-1AFF-ED04-972A-95E282471A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4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EA620B-85C4-D300-52D0-FECE26A1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1D4F4-307A-EF17-CB43-4C7E44579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0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9335BC-FA1E-FE15-4751-E35099E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4D0B7-C706-D135-885D-25555159D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1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B278E7-B58B-E530-6AE0-17DC431B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C91F9-07CE-6F55-0FE6-DC93783FD9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66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E4AEB-BBC0-029E-896E-E7C9EA23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F420-D33F-A8AA-5989-69A28C1722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69E70-A273-8D30-62FC-A491AA45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1576E-2A7A-E876-6E83-8995AEFB2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97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0328DF-EBE5-0B63-953B-6BE6B8D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0A3E-F9AF-70DB-90B5-105EBA77E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00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F916F8-3B50-6765-AD52-4515F4F6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1E0AD-C5CA-1567-B286-3F540178B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8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D84CD0-52A5-5B18-BE56-2414B2B8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70E70-C5CF-8D40-593E-014ACD02C3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6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2B8718-8879-4538-DE4A-C4163F80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F2A70-08F4-F5CC-B21C-897ECBED3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83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209AB3-A1AA-39AA-1B2B-B33ECCA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054CC-280F-7AFC-A08F-FF176EC48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2505BB-755F-E4C4-0289-4D42A618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563E5-F5C4-5B26-0561-DA72BC71C2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8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4BB247-4A51-A242-C0F1-643307A5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46D88-2E34-23D0-0FBE-F58F59A54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1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DA1124-2EAA-EB33-0DB8-ED372AD9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391A2-EC1E-47B5-BB5A-97DE30614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B26AD0-8B8E-E0E3-B5A4-47907F42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56717-F6E6-54E3-EEDF-94291D900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2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F8D740-50C0-D3C5-BCF3-D6E881BB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45E9D-C007-A075-C776-2E2E7E0D6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D3AD4A-004D-8BCF-E62E-B35C20F3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8989E-2A70-2088-2CFD-2D32866F9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7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88F0FA-0CF7-ED1E-816F-C998975C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FA377-3A73-D1E6-B7DC-A21D446C5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4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86264B-D8DC-887C-B432-9AB97C3D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785FF-F349-8642-7D3C-AD71271E1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FF3324-0595-E877-FE46-1E72D848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1B451-6F9B-0B64-846C-11F345E2BE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7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554F36-A390-6F3C-480C-09811B13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87A4E-3513-7962-D9EE-89423BBF5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7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8275C8-0167-D369-7879-9B994C40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48F16-9826-9C2C-C1CB-4AAB66D2F3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9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90E66E-8497-F15C-8EC0-5CF521F4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ED0FE-CB53-3199-2332-9849AF9F83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19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C2AB42-BFAA-FB1F-6E99-6730967A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20367-31A5-BF65-4E98-18D1C9D692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B1D7EC-4A03-00FA-310F-3B17632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3EF31-A425-4DB8-F6E7-87E082C9F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49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E9C4C4-DDEF-CA03-649A-CD771C1F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9D269-C771-49D5-D1BF-64316E939F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675C3A-6F49-8C96-89C4-6E4391BE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BE6D8-B61E-E9D0-5F88-9D35B64BE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E1E596-D367-4E7B-1200-EDB3767C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D0A03-A795-AB58-19B5-EAD99F4289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30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470162-87E6-071B-AEDF-15DC00F2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5EFDD-0096-B24F-D328-194DC23DEC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0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F13119-C0FF-37A7-3AE9-1751B58D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9F3E6-A74E-E510-3FAC-BF11B60CE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5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FF5882-5EC2-0DEB-CE50-90DBB0B2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8412F-3FF7-7E5F-7BB2-86343AC138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01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459AAF-9FE5-2752-69C3-68026BA3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D0F08-6B95-C90D-1490-1A7BFA6E6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1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D15C7-86A1-F552-AC5C-F2860D63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7EF75-9C9A-2A9D-8E2E-B05910B74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5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53B7D1-A089-8BBA-3E06-A3893B69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DD6C3-15A8-3A22-0429-BF2DE00E0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56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FFA717-2D46-2B34-F887-5E6393E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BBF82-828D-33D2-F514-AEDDBD4C4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BD4B9-B990-F1BB-0778-482F99C1A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49" y="4089865"/>
            <a:ext cx="1835901" cy="1835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9780E-A162-CA89-F42B-3F45A472F2B9}"/>
              </a:ext>
            </a:extLst>
          </p:cNvPr>
          <p:cNvSpPr txBox="1"/>
          <p:nvPr/>
        </p:nvSpPr>
        <p:spPr>
          <a:xfrm>
            <a:off x="4067694" y="6075391"/>
            <a:ext cx="40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https://cricket-t20wc2022.onrender.com/</a:t>
            </a:r>
          </a:p>
        </p:txBody>
      </p:sp>
    </p:spTree>
    <p:extLst>
      <p:ext uri="{BB962C8B-B14F-4D97-AF65-F5344CB8AC3E}">
        <p14:creationId xmlns:p14="http://schemas.microsoft.com/office/powerpoint/2010/main" val="47929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33A4FB-E071-727D-F756-A276F09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557C7-27AB-1B0D-07CA-20D5A51C02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FDD20A-2DE6-9244-F75E-B25407C3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6B239-9CC1-BD4E-5946-9968A8AAB7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1ED04C-14E8-7215-E4D5-02C19CDE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82BBF-D919-6D3E-DE20-B8C6B4C52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7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777338-144C-E674-EED3-97457927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5104F-8194-66EF-8521-4D46069B42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8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233</Words>
  <Application>Microsoft Office PowerPoint</Application>
  <PresentationFormat>Widescreen</PresentationFormat>
  <Paragraphs>57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T-20 World Cup 2022 Data Analysis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T-20 World Cup 2022 Data Analysis</dc:title>
  <dc:creator>Siddiqur Rahman Tushar</dc:creator>
  <cp:lastModifiedBy>Siddiqur Rahman Tushar</cp:lastModifiedBy>
  <cp:revision>3</cp:revision>
  <dcterms:created xsi:type="dcterms:W3CDTF">2024-05-02T13:51:43Z</dcterms:created>
  <dcterms:modified xsi:type="dcterms:W3CDTF">2024-05-02T14:47:48Z</dcterms:modified>
</cp:coreProperties>
</file>